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7895D28A-EA81-4489-9587-1E9D37C88D92}" type="datetimeFigureOut">
              <a:rPr lang="en-US" smtClean="0"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8C26ECD5-CB98-4258-8F16-28B6F1CFE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5D28A-EA81-4489-9587-1E9D37C88D92}" type="datetimeFigureOut">
              <a:rPr lang="en-US" smtClean="0"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ECD5-CB98-4258-8F16-28B6F1CFE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5D28A-EA81-4489-9587-1E9D37C88D92}" type="datetimeFigureOut">
              <a:rPr lang="en-US" smtClean="0"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ECD5-CB98-4258-8F16-28B6F1CFE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5D28A-EA81-4489-9587-1E9D37C88D92}" type="datetimeFigureOut">
              <a:rPr lang="en-US" smtClean="0"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ECD5-CB98-4258-8F16-28B6F1CFE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5D28A-EA81-4489-9587-1E9D37C88D92}" type="datetimeFigureOut">
              <a:rPr lang="en-US" smtClean="0"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ECD5-CB98-4258-8F16-28B6F1CFE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5D28A-EA81-4489-9587-1E9D37C88D92}" type="datetimeFigureOut">
              <a:rPr lang="en-US" smtClean="0"/>
              <a:t>10/2/2013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ECD5-CB98-4258-8F16-28B6F1CFEA0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5D28A-EA81-4489-9587-1E9D37C88D92}" type="datetimeFigureOut">
              <a:rPr lang="en-US" smtClean="0"/>
              <a:t>10/2/2013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ECD5-CB98-4258-8F16-28B6F1CFEA0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5D28A-EA81-4489-9587-1E9D37C88D92}" type="datetimeFigureOut">
              <a:rPr lang="en-US" smtClean="0"/>
              <a:t>10/2/2013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ECD5-CB98-4258-8F16-28B6F1CFE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5D28A-EA81-4489-9587-1E9D37C88D92}" type="datetimeFigureOut">
              <a:rPr lang="en-US" smtClean="0"/>
              <a:t>10/2/2013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6ECD5-CB98-4258-8F16-28B6F1CFE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7895D28A-EA81-4489-9587-1E9D37C88D92}" type="datetimeFigureOut">
              <a:rPr lang="en-US" smtClean="0"/>
              <a:t>10/2/2013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8C26ECD5-CB98-4258-8F16-28B6F1CFE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7895D28A-EA81-4489-9587-1E9D37C88D92}" type="datetimeFigureOut">
              <a:rPr lang="en-US" smtClean="0"/>
              <a:t>10/2/2013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8C26ECD5-CB98-4258-8F16-28B6F1CFEA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895D28A-EA81-4489-9587-1E9D37C88D92}" type="datetimeFigureOut">
              <a:rPr lang="en-US" smtClean="0"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8C26ECD5-CB98-4258-8F16-28B6F1CFEA0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Roommate Game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well do you </a:t>
            </a:r>
            <a:r>
              <a:rPr lang="en-US" i="1" dirty="0" smtClean="0"/>
              <a:t>really</a:t>
            </a:r>
            <a:r>
              <a:rPr lang="en-US" dirty="0" smtClean="0"/>
              <a:t> know each other?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63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find out who is compatible…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Pick a partner</a:t>
            </a:r>
          </a:p>
          <a:p>
            <a:r>
              <a:rPr lang="en-US" dirty="0" smtClean="0"/>
              <a:t>Decide who will be partner A and who will be partner B</a:t>
            </a:r>
          </a:p>
          <a:p>
            <a:r>
              <a:rPr lang="en-US" dirty="0" smtClean="0"/>
              <a:t>In a few moments Partner B will head out in the hall while partner A answers some questions about partner B.</a:t>
            </a:r>
          </a:p>
          <a:p>
            <a:r>
              <a:rPr lang="en-US" dirty="0" smtClean="0"/>
              <a:t>After a few minutes partner be will come back in the room and answer the questions.</a:t>
            </a:r>
          </a:p>
          <a:p>
            <a:r>
              <a:rPr lang="en-US" dirty="0" smtClean="0"/>
              <a:t>Now, let’s find out how compatible you are as roommates!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90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066800"/>
            <a:ext cx="6965245" cy="935018"/>
          </a:xfrm>
        </p:spPr>
        <p:txBody>
          <a:bodyPr>
            <a:normAutofit fontScale="90000"/>
          </a:bodyPr>
          <a:lstStyle/>
          <a:p>
            <a:r>
              <a:rPr lang="es-ES_tradnl" sz="3600" dirty="0"/>
              <a:t>Preguntas para Compañero A </a:t>
            </a:r>
            <a:r>
              <a:rPr lang="es-ES_tradnl" sz="3600" dirty="0" err="1"/>
              <a:t>a</a:t>
            </a:r>
            <a:r>
              <a:rPr lang="es-ES_tradnl" sz="3600" dirty="0"/>
              <a:t> contestar para Compañero B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752600"/>
            <a:ext cx="6196405" cy="36038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 </a:t>
            </a:r>
            <a:endParaRPr lang="en-US" dirty="0"/>
          </a:p>
          <a:p>
            <a:pPr lvl="0"/>
            <a:r>
              <a:rPr lang="es-ES_tradnl" b="1" dirty="0">
                <a:latin typeface="Albertus Extra Bold" pitchFamily="34" charset="0"/>
              </a:rPr>
              <a:t>¿A qué hora se despierta tu compañero para ir a escuela durante la semana?</a:t>
            </a:r>
            <a:endParaRPr lang="en-US" dirty="0">
              <a:latin typeface="Albertus Extra Bold" pitchFamily="34" charset="0"/>
            </a:endParaRPr>
          </a:p>
          <a:p>
            <a:pPr lvl="0"/>
            <a:r>
              <a:rPr lang="es-ES_tradnl" b="1" dirty="0">
                <a:latin typeface="Albertus Extra Bold" pitchFamily="34" charset="0"/>
              </a:rPr>
              <a:t>¿Qué tipo de champú usa tu compañero?</a:t>
            </a:r>
            <a:endParaRPr lang="en-US" dirty="0">
              <a:latin typeface="Albertus Extra Bold" pitchFamily="34" charset="0"/>
            </a:endParaRPr>
          </a:p>
          <a:p>
            <a:pPr lvl="0"/>
            <a:r>
              <a:rPr lang="es-ES_tradnl" b="1" dirty="0">
                <a:latin typeface="Albertus Extra Bold" pitchFamily="34" charset="0"/>
              </a:rPr>
              <a:t>¿Tu compañero prefiere ducharse o bañarse?</a:t>
            </a:r>
            <a:endParaRPr lang="en-US" dirty="0">
              <a:latin typeface="Albertus Extra Bold" pitchFamily="34" charset="0"/>
            </a:endParaRPr>
          </a:p>
          <a:p>
            <a:pPr lvl="0"/>
            <a:r>
              <a:rPr lang="es-ES_tradnl" b="1" dirty="0">
                <a:latin typeface="Albertus Extra Bold" pitchFamily="34" charset="0"/>
              </a:rPr>
              <a:t>¿Por cuántos minutos se prepara tu compañero para ir a la escuela?</a:t>
            </a:r>
            <a:endParaRPr lang="en-US" dirty="0">
              <a:latin typeface="Albertus Extra Bold" pitchFamily="34" charset="0"/>
            </a:endParaRPr>
          </a:p>
          <a:p>
            <a:pPr lvl="0"/>
            <a:r>
              <a:rPr lang="es-ES_tradnl" b="1" dirty="0">
                <a:latin typeface="Albertus Extra Bold" pitchFamily="34" charset="0"/>
              </a:rPr>
              <a:t>¿Tu compañero se seca el pelo con un secador?</a:t>
            </a:r>
            <a:endParaRPr lang="en-US" dirty="0">
              <a:latin typeface="Albertus Extra Bold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7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Compañero</a:t>
            </a:r>
            <a:r>
              <a:rPr lang="en-US" dirty="0" smtClean="0"/>
              <a:t> B~ </a:t>
            </a:r>
            <a:r>
              <a:rPr lang="en-US" dirty="0" err="1" smtClean="0"/>
              <a:t>Dinos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_tradnl" b="1" dirty="0">
                <a:latin typeface="Albertus Extra Bold" pitchFamily="34" charset="0"/>
              </a:rPr>
              <a:t>¿A qué hora </a:t>
            </a:r>
            <a:r>
              <a:rPr lang="es-ES_tradnl" b="1" dirty="0" smtClean="0">
                <a:latin typeface="Albertus Extra Bold" pitchFamily="34" charset="0"/>
              </a:rPr>
              <a:t>te despiertas para </a:t>
            </a:r>
            <a:r>
              <a:rPr lang="es-ES_tradnl" b="1" dirty="0">
                <a:latin typeface="Albertus Extra Bold" pitchFamily="34" charset="0"/>
              </a:rPr>
              <a:t>ir a escuela durante la semana?</a:t>
            </a:r>
            <a:endParaRPr lang="en-US" dirty="0">
              <a:latin typeface="Albertus Extra Bold" pitchFamily="34" charset="0"/>
            </a:endParaRPr>
          </a:p>
          <a:p>
            <a:pPr lvl="0"/>
            <a:r>
              <a:rPr lang="es-ES_tradnl" b="1" dirty="0">
                <a:latin typeface="Albertus Extra Bold" pitchFamily="34" charset="0"/>
              </a:rPr>
              <a:t>¿Qué tipo de champú </a:t>
            </a:r>
            <a:r>
              <a:rPr lang="es-ES_tradnl" b="1" dirty="0" smtClean="0">
                <a:latin typeface="Albertus Extra Bold" pitchFamily="34" charset="0"/>
              </a:rPr>
              <a:t>usas?</a:t>
            </a:r>
            <a:endParaRPr lang="en-US" dirty="0">
              <a:latin typeface="Albertus Extra Bold" pitchFamily="34" charset="0"/>
            </a:endParaRPr>
          </a:p>
          <a:p>
            <a:pPr lvl="0"/>
            <a:r>
              <a:rPr lang="es-ES_tradnl" b="1" dirty="0" smtClean="0">
                <a:latin typeface="Albertus Extra Bold" pitchFamily="34" charset="0"/>
              </a:rPr>
              <a:t>¿Prefieres ducharte </a:t>
            </a:r>
            <a:r>
              <a:rPr lang="es-ES_tradnl" b="1" dirty="0">
                <a:latin typeface="Albertus Extra Bold" pitchFamily="34" charset="0"/>
              </a:rPr>
              <a:t>o </a:t>
            </a:r>
            <a:r>
              <a:rPr lang="es-ES_tradnl" b="1" dirty="0" smtClean="0">
                <a:latin typeface="Albertus Extra Bold" pitchFamily="34" charset="0"/>
              </a:rPr>
              <a:t>bañarte</a:t>
            </a:r>
            <a:r>
              <a:rPr lang="es-ES_tradnl" b="1" dirty="0">
                <a:latin typeface="Albertus Extra Bold" pitchFamily="34" charset="0"/>
              </a:rPr>
              <a:t>?</a:t>
            </a:r>
            <a:endParaRPr lang="en-US" dirty="0">
              <a:latin typeface="Albertus Extra Bold" pitchFamily="34" charset="0"/>
            </a:endParaRPr>
          </a:p>
          <a:p>
            <a:pPr lvl="0"/>
            <a:r>
              <a:rPr lang="es-ES_tradnl" b="1" dirty="0">
                <a:latin typeface="Albertus Extra Bold" pitchFamily="34" charset="0"/>
              </a:rPr>
              <a:t>¿Por cuántos minutos </a:t>
            </a:r>
            <a:r>
              <a:rPr lang="es-ES_tradnl" b="1" dirty="0" smtClean="0">
                <a:latin typeface="Albertus Extra Bold" pitchFamily="34" charset="0"/>
              </a:rPr>
              <a:t>te preparas para </a:t>
            </a:r>
            <a:r>
              <a:rPr lang="es-ES_tradnl" b="1" dirty="0">
                <a:latin typeface="Albertus Extra Bold" pitchFamily="34" charset="0"/>
              </a:rPr>
              <a:t>ir a la escuela?</a:t>
            </a:r>
            <a:endParaRPr lang="en-US" dirty="0">
              <a:latin typeface="Albertus Extra Bold" pitchFamily="34" charset="0"/>
            </a:endParaRPr>
          </a:p>
          <a:p>
            <a:pPr lvl="0"/>
            <a:r>
              <a:rPr lang="es-ES_tradnl" b="1" dirty="0" smtClean="0">
                <a:latin typeface="Albertus Extra Bold" pitchFamily="34" charset="0"/>
              </a:rPr>
              <a:t>¿Te secas </a:t>
            </a:r>
            <a:r>
              <a:rPr lang="es-ES_tradnl" b="1" dirty="0">
                <a:latin typeface="Albertus Extra Bold" pitchFamily="34" charset="0"/>
              </a:rPr>
              <a:t>el pelo con un secador?</a:t>
            </a:r>
            <a:endParaRPr lang="en-US" dirty="0">
              <a:latin typeface="Albertus Extra Bold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578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990600"/>
            <a:ext cx="6965245" cy="935018"/>
          </a:xfrm>
        </p:spPr>
        <p:txBody>
          <a:bodyPr>
            <a:normAutofit fontScale="90000"/>
          </a:bodyPr>
          <a:lstStyle/>
          <a:p>
            <a:r>
              <a:rPr lang="es-ES_tradnl" sz="3600" b="1" dirty="0"/>
              <a:t>Preguntas para Compañero B a contestar para Compañero 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s-ES_tradnl" b="1" dirty="0"/>
              <a:t>¿A qué hora se acuesta tu compañero?</a:t>
            </a:r>
            <a:endParaRPr lang="en-US" dirty="0"/>
          </a:p>
          <a:p>
            <a:pPr lvl="0"/>
            <a:r>
              <a:rPr lang="es-ES_tradnl" b="1" dirty="0"/>
              <a:t>¿Qué tipo de desodorante usa tu compañero?</a:t>
            </a:r>
            <a:endParaRPr lang="en-US" dirty="0"/>
          </a:p>
          <a:p>
            <a:pPr lvl="0"/>
            <a:r>
              <a:rPr lang="es-ES_tradnl" b="1" dirty="0"/>
              <a:t>¿Cuántas veces en un día se </a:t>
            </a:r>
            <a:r>
              <a:rPr lang="es-ES_tradnl" b="1" dirty="0" smtClean="0"/>
              <a:t>lava </a:t>
            </a:r>
            <a:r>
              <a:rPr lang="es-ES_tradnl" b="1" dirty="0"/>
              <a:t>los dientes?</a:t>
            </a:r>
            <a:endParaRPr lang="en-US" dirty="0"/>
          </a:p>
          <a:p>
            <a:pPr lvl="0"/>
            <a:r>
              <a:rPr lang="es-ES_tradnl" b="1" dirty="0"/>
              <a:t>¿Tu compañero prefiere peinarse o </a:t>
            </a:r>
            <a:r>
              <a:rPr lang="es-ES_tradnl" b="1" dirty="0" smtClean="0"/>
              <a:t>cepillarse </a:t>
            </a:r>
            <a:r>
              <a:rPr lang="es-ES_tradnl" b="1" dirty="0"/>
              <a:t>el pelo?</a:t>
            </a:r>
            <a:endParaRPr lang="en-US" dirty="0"/>
          </a:p>
          <a:p>
            <a:pPr lvl="0"/>
            <a:r>
              <a:rPr lang="es-ES_tradnl" b="1" dirty="0"/>
              <a:t>¿Tu compañero se ducha por la mañana o por la noche?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599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Compañero</a:t>
            </a:r>
            <a:r>
              <a:rPr lang="en-US" dirty="0" smtClean="0"/>
              <a:t> A~ </a:t>
            </a:r>
            <a:r>
              <a:rPr lang="en-US" dirty="0" err="1" smtClean="0"/>
              <a:t>Dinos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_tradnl" b="1" dirty="0"/>
              <a:t>¿A qué hora </a:t>
            </a:r>
            <a:r>
              <a:rPr lang="es-ES_tradnl" b="1" dirty="0" smtClean="0"/>
              <a:t>te acuestas?</a:t>
            </a:r>
            <a:endParaRPr lang="en-US" dirty="0"/>
          </a:p>
          <a:p>
            <a:pPr lvl="0"/>
            <a:r>
              <a:rPr lang="es-ES_tradnl" b="1" dirty="0"/>
              <a:t>¿Qué tipo de desodorante </a:t>
            </a:r>
            <a:r>
              <a:rPr lang="es-ES_tradnl" b="1" dirty="0" smtClean="0"/>
              <a:t>usas?</a:t>
            </a:r>
            <a:endParaRPr lang="en-US" dirty="0"/>
          </a:p>
          <a:p>
            <a:pPr lvl="0"/>
            <a:r>
              <a:rPr lang="es-ES_tradnl" b="1" dirty="0"/>
              <a:t>¿Cuántas veces en un día </a:t>
            </a:r>
            <a:r>
              <a:rPr lang="es-ES_tradnl" b="1" dirty="0" smtClean="0"/>
              <a:t>te lavas los </a:t>
            </a:r>
            <a:r>
              <a:rPr lang="es-ES_tradnl" b="1" dirty="0"/>
              <a:t>dientes?</a:t>
            </a:r>
            <a:endParaRPr lang="en-US" dirty="0"/>
          </a:p>
          <a:p>
            <a:pPr lvl="0"/>
            <a:r>
              <a:rPr lang="es-ES_tradnl" b="1" dirty="0" smtClean="0"/>
              <a:t>¿Prefieres peinarte </a:t>
            </a:r>
            <a:r>
              <a:rPr lang="es-ES_tradnl" b="1" dirty="0"/>
              <a:t>o </a:t>
            </a:r>
            <a:r>
              <a:rPr lang="es-ES_tradnl" b="1" dirty="0" smtClean="0"/>
              <a:t>cepillarte </a:t>
            </a:r>
            <a:r>
              <a:rPr lang="es-ES_tradnl" b="1" dirty="0"/>
              <a:t>el pelo?</a:t>
            </a:r>
            <a:endParaRPr lang="en-US" dirty="0"/>
          </a:p>
          <a:p>
            <a:pPr lvl="0"/>
            <a:r>
              <a:rPr lang="es-ES_tradnl" b="1" dirty="0" smtClean="0"/>
              <a:t>¿Te duchas </a:t>
            </a:r>
            <a:r>
              <a:rPr lang="es-ES_tradnl" b="1" dirty="0"/>
              <a:t>por la mañana o por la noche?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485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36</TotalTime>
  <Words>257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Pushpin</vt:lpstr>
      <vt:lpstr>The Roommate Game</vt:lpstr>
      <vt:lpstr>Let’s find out who is compatible…</vt:lpstr>
      <vt:lpstr>Preguntas para Compañero A a contestar para Compañero B </vt:lpstr>
      <vt:lpstr>Compañero B~ Dinos…</vt:lpstr>
      <vt:lpstr>Preguntas para Compañero B a contestar para Compañero A </vt:lpstr>
      <vt:lpstr>Compañero A~ Dinos…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Roommate Game</dc:title>
  <dc:creator>Prine, Stephanie</dc:creator>
  <cp:lastModifiedBy>Prine, Stephanie</cp:lastModifiedBy>
  <cp:revision>4</cp:revision>
  <dcterms:created xsi:type="dcterms:W3CDTF">2013-10-02T17:44:08Z</dcterms:created>
  <dcterms:modified xsi:type="dcterms:W3CDTF">2013-10-02T18:20:45Z</dcterms:modified>
</cp:coreProperties>
</file>